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A9E8C-F89C-4FA4-B792-B75779115867}" type="datetimeFigureOut">
              <a:rPr lang="ru-RU" smtClean="0"/>
              <a:t>02.04.2018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B765A-8D1B-4CD8-944B-3399187D09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5810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A9E8C-F89C-4FA4-B792-B75779115867}" type="datetimeFigureOut">
              <a:rPr lang="ru-RU" smtClean="0"/>
              <a:t>02.04.2018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B765A-8D1B-4CD8-944B-3399187D09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562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A9E8C-F89C-4FA4-B792-B75779115867}" type="datetimeFigureOut">
              <a:rPr lang="ru-RU" smtClean="0"/>
              <a:t>02.04.2018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B765A-8D1B-4CD8-944B-3399187D09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344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A9E8C-F89C-4FA4-B792-B75779115867}" type="datetimeFigureOut">
              <a:rPr lang="ru-RU" smtClean="0"/>
              <a:t>02.04.2018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B765A-8D1B-4CD8-944B-3399187D09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0150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A9E8C-F89C-4FA4-B792-B75779115867}" type="datetimeFigureOut">
              <a:rPr lang="ru-RU" smtClean="0"/>
              <a:t>02.04.2018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B765A-8D1B-4CD8-944B-3399187D09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5225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A9E8C-F89C-4FA4-B792-B75779115867}" type="datetimeFigureOut">
              <a:rPr lang="ru-RU" smtClean="0"/>
              <a:t>02.04.2018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B765A-8D1B-4CD8-944B-3399187D09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4005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A9E8C-F89C-4FA4-B792-B75779115867}" type="datetimeFigureOut">
              <a:rPr lang="ru-RU" smtClean="0"/>
              <a:t>02.04.2018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B765A-8D1B-4CD8-944B-3399187D09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1954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A9E8C-F89C-4FA4-B792-B75779115867}" type="datetimeFigureOut">
              <a:rPr lang="ru-RU" smtClean="0"/>
              <a:t>02.04.2018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B765A-8D1B-4CD8-944B-3399187D09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295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A9E8C-F89C-4FA4-B792-B75779115867}" type="datetimeFigureOut">
              <a:rPr lang="ru-RU" smtClean="0"/>
              <a:t>02.04.2018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B765A-8D1B-4CD8-944B-3399187D09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9096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A9E8C-F89C-4FA4-B792-B75779115867}" type="datetimeFigureOut">
              <a:rPr lang="ru-RU" smtClean="0"/>
              <a:t>02.04.2018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B765A-8D1B-4CD8-944B-3399187D09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3560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A9E8C-F89C-4FA4-B792-B75779115867}" type="datetimeFigureOut">
              <a:rPr lang="ru-RU" smtClean="0"/>
              <a:t>02.04.2018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B765A-8D1B-4CD8-944B-3399187D09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2932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4A9E8C-F89C-4FA4-B792-B75779115867}" type="datetimeFigureOut">
              <a:rPr lang="ru-RU" smtClean="0"/>
              <a:t>02.04.2018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DB765A-8D1B-4CD8-944B-3399187D09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7596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Декларація про конфлікт інтересів:"/>
          <p:cNvSpPr txBox="1">
            <a:spLocks noGrp="1"/>
          </p:cNvSpPr>
          <p:nvPr>
            <p:ph type="title"/>
          </p:nvPr>
        </p:nvSpPr>
        <p:spPr>
          <a:xfrm>
            <a:off x="242885" y="251395"/>
            <a:ext cx="8658230" cy="1215136"/>
          </a:xfrm>
          <a:prstGeom prst="rect">
            <a:avLst/>
          </a:prstGeom>
        </p:spPr>
        <p:txBody>
          <a:bodyPr/>
          <a:lstStyle>
            <a:lvl1pPr defTabSz="237216">
              <a:lnSpc>
                <a:spcPct val="100000"/>
              </a:lnSpc>
              <a:defRPr sz="3600" i="1">
                <a:solidFill>
                  <a:srgbClr val="34557D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pPr>
              <a:defRPr>
                <a:effectLst/>
              </a:defRPr>
            </a:pPr>
            <a:r>
              <a:rPr dirty="0" err="1"/>
              <a:t>Декларація</a:t>
            </a:r>
            <a:r>
              <a:rPr dirty="0"/>
              <a:t> </a:t>
            </a:r>
            <a:r>
              <a:rPr dirty="0" err="1"/>
              <a:t>про</a:t>
            </a:r>
            <a:r>
              <a:rPr dirty="0"/>
              <a:t> </a:t>
            </a:r>
            <a:r>
              <a:rPr dirty="0" err="1"/>
              <a:t>конфлікт</a:t>
            </a:r>
            <a:r>
              <a:rPr dirty="0"/>
              <a:t> </a:t>
            </a:r>
            <a:r>
              <a:rPr dirty="0" err="1"/>
              <a:t>інтересів</a:t>
            </a:r>
            <a:r>
              <a:rPr dirty="0"/>
              <a:t>:</a:t>
            </a:r>
          </a:p>
        </p:txBody>
      </p:sp>
      <p:sp>
        <p:nvSpPr>
          <p:cNvPr id="211" name="Объект 2"/>
          <p:cNvSpPr txBox="1">
            <a:spLocks noGrp="1"/>
          </p:cNvSpPr>
          <p:nvPr>
            <p:ph type="body" idx="1"/>
          </p:nvPr>
        </p:nvSpPr>
        <p:spPr>
          <a:xfrm>
            <a:off x="242885" y="1488493"/>
            <a:ext cx="8658230" cy="4276728"/>
          </a:xfrm>
          <a:prstGeom prst="rect">
            <a:avLst/>
          </a:prstGeom>
        </p:spPr>
        <p:txBody>
          <a:bodyPr anchor="ctr">
            <a:normAutofit fontScale="92500"/>
          </a:bodyPr>
          <a:lstStyle/>
          <a:p>
            <a:pPr marL="0" indent="0" defTabSz="196057">
              <a:spcBef>
                <a:spcPts val="0"/>
              </a:spcBef>
              <a:buSzTx/>
              <a:buNone/>
              <a:defRPr sz="1806">
                <a:solidFill>
                  <a:srgbClr val="8A3129"/>
                </a:solidFill>
                <a:latin typeface="Marker Felt"/>
                <a:ea typeface="Marker Felt"/>
                <a:cs typeface="Marker Felt"/>
                <a:sym typeface="Marker Felt"/>
              </a:defRPr>
            </a:pPr>
            <a:endParaRPr dirty="0"/>
          </a:p>
          <a:p>
            <a:pPr marL="307126" indent="-307126" defTabSz="196057">
              <a:lnSpc>
                <a:spcPct val="130000"/>
              </a:lnSpc>
              <a:spcBef>
                <a:spcPts val="600"/>
              </a:spcBef>
              <a:buAutoNum type="arabicPeriod"/>
              <a:defRPr sz="2064"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sz="28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Засвідчую</a:t>
            </a:r>
            <a:r>
              <a:rPr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, </a:t>
            </a:r>
            <a:r>
              <a:rPr sz="28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що</a:t>
            </a:r>
            <a:r>
              <a:rPr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sz="28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вся</a:t>
            </a:r>
            <a:r>
              <a:rPr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sz="28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інформація</a:t>
            </a:r>
            <a:r>
              <a:rPr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sz="28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викладена</a:t>
            </a:r>
            <a:r>
              <a:rPr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в </a:t>
            </a:r>
            <a:r>
              <a:rPr sz="28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даній</a:t>
            </a:r>
            <a:r>
              <a:rPr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sz="28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презентації</a:t>
            </a:r>
            <a:r>
              <a:rPr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є </a:t>
            </a:r>
            <a:r>
              <a:rPr sz="28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актуальною</a:t>
            </a:r>
            <a:r>
              <a:rPr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sz="28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та</a:t>
            </a:r>
            <a:r>
              <a:rPr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sz="28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достовірною</a:t>
            </a:r>
            <a:r>
              <a:rPr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і </a:t>
            </a:r>
            <a:r>
              <a:rPr sz="28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може</a:t>
            </a:r>
            <a:r>
              <a:rPr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sz="28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бути</a:t>
            </a:r>
            <a:r>
              <a:rPr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sz="28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підтверджена</a:t>
            </a:r>
            <a:r>
              <a:rPr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sz="28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документально</a:t>
            </a:r>
            <a:r>
              <a:rPr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. </a:t>
            </a:r>
          </a:p>
          <a:p>
            <a:pPr marL="307126" indent="-307126" defTabSz="196057">
              <a:lnSpc>
                <a:spcPct val="130000"/>
              </a:lnSpc>
              <a:spcBef>
                <a:spcPts val="600"/>
              </a:spcBef>
              <a:buAutoNum type="arabicPeriod"/>
              <a:defRPr sz="2064"/>
            </a:pPr>
            <a:r>
              <a:rPr sz="28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Автор</a:t>
            </a:r>
            <a:r>
              <a:rPr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sz="28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не</a:t>
            </a:r>
            <a:r>
              <a:rPr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sz="28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співпрацює</a:t>
            </a:r>
            <a:r>
              <a:rPr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з </a:t>
            </a:r>
            <a:r>
              <a:rPr sz="28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жодною</a:t>
            </a:r>
            <a:r>
              <a:rPr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з </a:t>
            </a:r>
            <a:r>
              <a:rPr sz="28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компаній</a:t>
            </a:r>
            <a:r>
              <a:rPr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sz="28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яка</a:t>
            </a:r>
            <a:r>
              <a:rPr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sz="28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виробляє</a:t>
            </a:r>
            <a:r>
              <a:rPr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(</a:t>
            </a:r>
            <a:r>
              <a:rPr sz="28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продає</a:t>
            </a:r>
            <a:r>
              <a:rPr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, </a:t>
            </a:r>
            <a:r>
              <a:rPr sz="28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розповсюджує</a:t>
            </a:r>
            <a:r>
              <a:rPr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) </a:t>
            </a:r>
            <a:r>
              <a:rPr sz="28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препарати</a:t>
            </a:r>
            <a:r>
              <a:rPr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sz="28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та</a:t>
            </a:r>
            <a:r>
              <a:rPr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sz="28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технології</a:t>
            </a:r>
            <a:r>
              <a:rPr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, </a:t>
            </a:r>
            <a:r>
              <a:rPr sz="28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згадані</a:t>
            </a:r>
            <a:r>
              <a:rPr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в </a:t>
            </a:r>
            <a:r>
              <a:rPr sz="28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презентації</a:t>
            </a:r>
            <a:r>
              <a:rPr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sz="28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та</a:t>
            </a:r>
            <a:r>
              <a:rPr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sz="28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не</a:t>
            </a:r>
            <a:r>
              <a:rPr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sz="28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отримує</a:t>
            </a:r>
            <a:r>
              <a:rPr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sz="28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гонорарів</a:t>
            </a:r>
            <a:r>
              <a:rPr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sz="28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від</a:t>
            </a:r>
            <a:r>
              <a:rPr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sz="28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них</a:t>
            </a:r>
            <a:r>
              <a:rPr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і </a:t>
            </a:r>
            <a:r>
              <a:rPr sz="28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оголошує</a:t>
            </a:r>
            <a:r>
              <a:rPr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sz="28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про</a:t>
            </a:r>
            <a:r>
              <a:rPr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sz="28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відсутність</a:t>
            </a:r>
            <a:r>
              <a:rPr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sz="28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конфлікту</a:t>
            </a:r>
            <a:r>
              <a:rPr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sz="28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інтересів</a:t>
            </a:r>
            <a:r>
              <a:rPr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751041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Декларація про конфлікт інтересів:"/>
          <p:cNvSpPr txBox="1">
            <a:spLocks noGrp="1"/>
          </p:cNvSpPr>
          <p:nvPr>
            <p:ph type="title"/>
          </p:nvPr>
        </p:nvSpPr>
        <p:spPr>
          <a:xfrm>
            <a:off x="242885" y="251395"/>
            <a:ext cx="8658230" cy="1215136"/>
          </a:xfrm>
          <a:prstGeom prst="rect">
            <a:avLst/>
          </a:prstGeom>
        </p:spPr>
        <p:txBody>
          <a:bodyPr/>
          <a:lstStyle>
            <a:lvl1pPr defTabSz="237216">
              <a:lnSpc>
                <a:spcPct val="100000"/>
              </a:lnSpc>
              <a:defRPr sz="3600" i="1">
                <a:solidFill>
                  <a:srgbClr val="34557D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pPr>
              <a:defRPr>
                <a:effectLst/>
              </a:defRPr>
            </a:pPr>
            <a:r>
              <a:rPr dirty="0" err="1"/>
              <a:t>Декларація</a:t>
            </a:r>
            <a:r>
              <a:rPr dirty="0"/>
              <a:t> </a:t>
            </a:r>
            <a:r>
              <a:rPr dirty="0" err="1"/>
              <a:t>про</a:t>
            </a:r>
            <a:r>
              <a:rPr dirty="0"/>
              <a:t> </a:t>
            </a:r>
            <a:r>
              <a:rPr dirty="0" err="1"/>
              <a:t>конфлікт</a:t>
            </a:r>
            <a:r>
              <a:rPr dirty="0"/>
              <a:t> </a:t>
            </a:r>
            <a:r>
              <a:rPr dirty="0" err="1"/>
              <a:t>інтересів</a:t>
            </a:r>
            <a:r>
              <a:rPr dirty="0"/>
              <a:t>:</a:t>
            </a:r>
          </a:p>
        </p:txBody>
      </p:sp>
      <p:sp>
        <p:nvSpPr>
          <p:cNvPr id="211" name="Объект 2"/>
          <p:cNvSpPr txBox="1">
            <a:spLocks noGrp="1"/>
          </p:cNvSpPr>
          <p:nvPr>
            <p:ph type="body" idx="1"/>
          </p:nvPr>
        </p:nvSpPr>
        <p:spPr>
          <a:xfrm>
            <a:off x="242885" y="1488493"/>
            <a:ext cx="8658230" cy="4276728"/>
          </a:xfrm>
          <a:prstGeom prst="rect">
            <a:avLst/>
          </a:prstGeom>
        </p:spPr>
        <p:txBody>
          <a:bodyPr anchor="ctr"/>
          <a:lstStyle/>
          <a:p>
            <a:pPr marL="0" indent="0" defTabSz="196057">
              <a:spcBef>
                <a:spcPts val="0"/>
              </a:spcBef>
              <a:buSzTx/>
              <a:buNone/>
              <a:defRPr sz="1806">
                <a:solidFill>
                  <a:srgbClr val="8A3129"/>
                </a:solidFill>
                <a:latin typeface="Marker Felt"/>
                <a:ea typeface="Marker Felt"/>
                <a:cs typeface="Marker Felt"/>
                <a:sym typeface="Marker Felt"/>
              </a:defRPr>
            </a:pPr>
            <a:endParaRPr dirty="0"/>
          </a:p>
          <a:p>
            <a:pPr marL="307126" indent="-307126" defTabSz="196057">
              <a:lnSpc>
                <a:spcPct val="130000"/>
              </a:lnSpc>
              <a:spcBef>
                <a:spcPts val="600"/>
              </a:spcBef>
              <a:buAutoNum type="arabicPeriod"/>
              <a:defRPr sz="2064"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sz="28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Засвідчую</a:t>
            </a:r>
            <a:r>
              <a:rPr sz="2800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, </a:t>
            </a:r>
            <a:r>
              <a:rPr sz="28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що</a:t>
            </a:r>
            <a:r>
              <a:rPr sz="2800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 </a:t>
            </a:r>
            <a:r>
              <a:rPr sz="28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вся</a:t>
            </a:r>
            <a:r>
              <a:rPr sz="2800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 </a:t>
            </a:r>
            <a:r>
              <a:rPr sz="28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інформація</a:t>
            </a:r>
            <a:r>
              <a:rPr sz="2800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 </a:t>
            </a:r>
            <a:r>
              <a:rPr sz="28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викладена</a:t>
            </a:r>
            <a:r>
              <a:rPr sz="2800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 в </a:t>
            </a:r>
            <a:r>
              <a:rPr sz="28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даній</a:t>
            </a:r>
            <a:r>
              <a:rPr sz="2800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 </a:t>
            </a:r>
            <a:r>
              <a:rPr sz="28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презентації</a:t>
            </a:r>
            <a:r>
              <a:rPr sz="2800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 є </a:t>
            </a:r>
            <a:r>
              <a:rPr sz="28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актуальною</a:t>
            </a:r>
            <a:r>
              <a:rPr sz="2800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 </a:t>
            </a:r>
            <a:r>
              <a:rPr sz="28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та</a:t>
            </a:r>
            <a:r>
              <a:rPr sz="2800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 </a:t>
            </a:r>
            <a:r>
              <a:rPr sz="28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достовірною</a:t>
            </a:r>
            <a:r>
              <a:rPr sz="2800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 і </a:t>
            </a:r>
            <a:r>
              <a:rPr sz="28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може</a:t>
            </a:r>
            <a:r>
              <a:rPr sz="2800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 </a:t>
            </a:r>
            <a:r>
              <a:rPr sz="28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бути</a:t>
            </a:r>
            <a:r>
              <a:rPr sz="2800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 </a:t>
            </a:r>
            <a:r>
              <a:rPr sz="28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підтверджена</a:t>
            </a:r>
            <a:r>
              <a:rPr sz="2800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 </a:t>
            </a:r>
            <a:r>
              <a:rPr sz="28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документально</a:t>
            </a:r>
            <a:r>
              <a:rPr sz="2800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. </a:t>
            </a:r>
          </a:p>
          <a:p>
            <a:pPr marL="307126" indent="-307126" defTabSz="196057">
              <a:lnSpc>
                <a:spcPct val="130000"/>
              </a:lnSpc>
              <a:spcBef>
                <a:spcPts val="600"/>
              </a:spcBef>
              <a:buAutoNum type="arabicPeriod"/>
              <a:defRPr sz="2064"/>
            </a:pPr>
            <a:r>
              <a:rPr lang="uk-UA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Презентація здійснена за підтримки ПАТ «</a:t>
            </a:r>
            <a:r>
              <a:rPr lang="uk-UA" sz="28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Фармак</a:t>
            </a:r>
            <a:r>
              <a:rPr lang="uk-UA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»</a:t>
            </a:r>
            <a:r>
              <a:rPr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. </a:t>
            </a:r>
            <a:endParaRPr sz="2800" b="1" dirty="0">
              <a:solidFill>
                <a:schemeClr val="tx2">
                  <a:lumMod val="60000"/>
                  <a:lumOff val="4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51041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Декларація про конфлікт інтересів:"/>
          <p:cNvSpPr txBox="1">
            <a:spLocks noGrp="1"/>
          </p:cNvSpPr>
          <p:nvPr>
            <p:ph type="title"/>
          </p:nvPr>
        </p:nvSpPr>
        <p:spPr>
          <a:xfrm>
            <a:off x="242885" y="251395"/>
            <a:ext cx="8658230" cy="1215136"/>
          </a:xfrm>
          <a:prstGeom prst="rect">
            <a:avLst/>
          </a:prstGeom>
        </p:spPr>
        <p:txBody>
          <a:bodyPr/>
          <a:lstStyle>
            <a:lvl1pPr defTabSz="237216">
              <a:lnSpc>
                <a:spcPct val="100000"/>
              </a:lnSpc>
              <a:defRPr sz="3600" i="1">
                <a:solidFill>
                  <a:srgbClr val="34557D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pPr>
              <a:defRPr>
                <a:effectLst/>
              </a:defRPr>
            </a:pPr>
            <a:r>
              <a:t>Декларація про конфлікт інтересів:</a:t>
            </a:r>
          </a:p>
        </p:txBody>
      </p:sp>
      <p:sp>
        <p:nvSpPr>
          <p:cNvPr id="211" name="Объект 2"/>
          <p:cNvSpPr txBox="1">
            <a:spLocks noGrp="1"/>
          </p:cNvSpPr>
          <p:nvPr>
            <p:ph type="body" idx="1"/>
          </p:nvPr>
        </p:nvSpPr>
        <p:spPr>
          <a:xfrm>
            <a:off x="107504" y="1488493"/>
            <a:ext cx="8856984" cy="4276728"/>
          </a:xfrm>
          <a:prstGeom prst="rect">
            <a:avLst/>
          </a:prstGeom>
        </p:spPr>
        <p:txBody>
          <a:bodyPr anchor="ctr"/>
          <a:lstStyle/>
          <a:p>
            <a:pPr marL="0" indent="0" defTabSz="196057">
              <a:spcBef>
                <a:spcPts val="0"/>
              </a:spcBef>
              <a:buSzTx/>
              <a:buNone/>
              <a:defRPr sz="1806">
                <a:solidFill>
                  <a:srgbClr val="8A3129"/>
                </a:solidFill>
                <a:latin typeface="Marker Felt"/>
                <a:ea typeface="Marker Felt"/>
                <a:cs typeface="Marker Felt"/>
                <a:sym typeface="Marker Felt"/>
              </a:defRPr>
            </a:pPr>
            <a:endParaRPr dirty="0"/>
          </a:p>
          <a:p>
            <a:pPr defTabSz="196057">
              <a:lnSpc>
                <a:spcPct val="130000"/>
              </a:lnSpc>
              <a:spcBef>
                <a:spcPts val="600"/>
              </a:spcBef>
              <a:defRPr sz="2064"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uk-UA" sz="3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Презентація здійснена за підтримки </a:t>
            </a:r>
            <a:r>
              <a:rPr lang="uk-UA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ПАТ </a:t>
            </a:r>
            <a:r>
              <a:rPr lang="uk-UA" sz="3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«</a:t>
            </a:r>
            <a:r>
              <a:rPr lang="uk-UA" sz="36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Фармак</a:t>
            </a:r>
            <a:r>
              <a:rPr lang="uk-UA" sz="3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»</a:t>
            </a:r>
            <a:r>
              <a:rPr sz="3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endParaRPr sz="36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1041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104</Words>
  <Application>Microsoft Office PowerPoint</Application>
  <PresentationFormat>Экран (4:3)</PresentationFormat>
  <Paragraphs>11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Декларація про конфлікт інтересів:</vt:lpstr>
      <vt:lpstr>Декларація про конфлікт інтересів:</vt:lpstr>
      <vt:lpstr>Декларація про конфлікт інтересів: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Декларація про конфлікт інтересів:</dc:title>
  <dc:creator>User</dc:creator>
  <cp:lastModifiedBy>User</cp:lastModifiedBy>
  <cp:revision>5</cp:revision>
  <dcterms:created xsi:type="dcterms:W3CDTF">2018-04-02T08:14:03Z</dcterms:created>
  <dcterms:modified xsi:type="dcterms:W3CDTF">2018-04-02T08:51:13Z</dcterms:modified>
</cp:coreProperties>
</file>