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167" d="100"/>
          <a:sy n="167" d="100"/>
        </p:scale>
        <p:origin x="-10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ХІРУРГІЧНОЇ СТОМАТОЛОГІЇ ТА ЩЕЛЕПНО-ЛИЦЕВОЇ ХІРУРГІЇ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І1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</a:t>
            </a:r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2.7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Основні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аспекти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оперативних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втручань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щелепно-лицевій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ділянці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69" y="310850"/>
            <a:ext cx="1760453" cy="1863939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2.7. «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Основні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аспекти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оперативних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втручань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щелепно-лицевій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ділянці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І1 Стоматологія</a:t>
            </a: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 курс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1,5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українська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нормальна анатомія, гістологія, біохімія, мікробіологія, топографічна анатомія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Autofit/>
          </a:bodyPr>
          <a:lstStyle/>
          <a:p>
            <a:r>
              <a:rPr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курс «Основні аспекти оперативних </a:t>
            </a:r>
            <a:r>
              <a:rPr lang="uk-UA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втручань</a:t>
            </a:r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uk-UA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щелепно</a:t>
            </a:r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-лицевій ділянці»</a:t>
            </a:r>
            <a:endParaRPr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38213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uk-UA" sz="2600" dirty="0"/>
              <a:t>Курс поєднує сучасні теоретичні знання з практичним відпрацюванням навичок, необхідних для виконання базових оперативних </a:t>
            </a:r>
            <a:r>
              <a:rPr lang="uk-UA" sz="2600" dirty="0" err="1"/>
              <a:t>втручань</a:t>
            </a:r>
            <a:r>
              <a:rPr lang="uk-UA" sz="2600" dirty="0"/>
              <a:t> у </a:t>
            </a:r>
            <a:r>
              <a:rPr lang="uk-UA" sz="2600" dirty="0" err="1"/>
              <a:t>щелепно</a:t>
            </a:r>
            <a:r>
              <a:rPr lang="uk-UA" sz="2600" dirty="0"/>
              <a:t>-лицевій ділянці, формуючи готовність до клінічної практики.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1"/>
            <a:ext cx="4856671" cy="554094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навички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роботи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хірургічним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інструментарієм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операційною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технікою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 клінічне мислення, просторову орієнтацію й уміння приймати обґрунтовані рішення;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допомагає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засвоїти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принципи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асептики, антисептики,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місцевого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знеболення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виконання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основних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оперативних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втручань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готує студентів до самостійної роботи під час клінічного навчання та подальшої професійної діяльності.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69576"/>
            <a:ext cx="5279366" cy="5183752"/>
          </a:xfrm>
        </p:spPr>
        <p:txBody>
          <a:bodyPr>
            <a:normAutofit fontScale="92500" lnSpcReduction="20000"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Топографічну анатомію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щелепно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-лицевої ділянки та шиї.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Хірургічний інструментарій, принципи асептики, антисептики й підготовки до операцій.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Методи місцевого знеболення та техніку виконання провідникової й інфільтраційної анестезії.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Основні оперативні втручання в амбулаторній стоматологічній практиці (розтин абсцесів, видалення новоутворень, накладання швів, хірургічна обробка ран).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Післяопераційне ведення пацієнтів, профілактику та лікування можливих ускладнень.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rmAutofit fontScale="55000" lnSpcReduction="20000"/>
          </a:bodyPr>
          <a:lstStyle/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 клінічні ситуації та визначати показання до оперативних </a:t>
            </a:r>
            <a:r>
              <a:rPr lang="uk-UA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втручань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інтерпретувати результати клінічного обстеження й додаткових методів діагностики;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 оптимальну тактику хірургічного лікування залежно від клінічної ситуації;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 можливі ризики, прогноз і післяопераційний стан пацієнта;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застосовувати сучасні методики місцевого знеболення, принципи асептики, антисептики та базові навички виконання оперативних </a:t>
            </a:r>
            <a:r>
              <a:rPr lang="uk-UA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втручань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uk-UA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щелепно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-лицевій ділянці.</a:t>
            </a:r>
            <a:endParaRPr lang="uk-UA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474" y="1531620"/>
            <a:ext cx="3607682" cy="4964077"/>
          </a:xfrm>
        </p:spPr>
        <p:txBody>
          <a:bodyPr>
            <a:normAutofit/>
          </a:bodyPr>
          <a:lstStyle/>
          <a:p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д.мед.н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.,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завідувач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кафедрою Шувалов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Сергій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Михайлович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Ассистент, </a:t>
            </a:r>
            <a:r>
              <a:rPr lang="en-US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phd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lang="en-US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Поліщук</a:t>
            </a:r>
            <a:r>
              <a:rPr lang="" sz="280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</a:t>
            </a:r>
            <a:r>
              <a:rPr lang="uk-UA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італій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Сергійович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Асистент </a:t>
            </a:r>
            <a:r>
              <a:rPr lang="uk-UA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Даліщук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Андрій Ігорович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хірургічної стоматології та </a:t>
            </a:r>
            <a:r>
              <a:rPr lang="uk-UA" sz="2400" dirty="0" err="1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щелепно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-лицевої хірургії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surg.stom@vnmu.edu.ua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126</TotalTime>
  <Words>387</Words>
  <Application>Microsoft Office PowerPoint</Application>
  <PresentationFormat>Произвольный</PresentationFormat>
  <Paragraphs>53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Parcel</vt:lpstr>
      <vt:lpstr>ВК 2.7 Основні аспекти оперативних втручань в щелепно-лицевій ділянці</vt:lpstr>
      <vt:lpstr>Паспорт ОСВІТНЬОГО КОМПОНЕнТА   ВК 2.7. «Основні аспекти оперативних втручань в щелепно-лицевій ділянці» </vt:lpstr>
      <vt:lpstr>Чому варто обрати курс «Основні аспекти оперативних втручань в щелепно-лицевій ділянці»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16</cp:revision>
  <dcterms:created xsi:type="dcterms:W3CDTF">2026-04-08T10:22:59Z</dcterms:created>
  <dcterms:modified xsi:type="dcterms:W3CDTF">2026-08-24T11:38:03Z</dcterms:modified>
</cp:coreProperties>
</file>