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67" d="100"/>
          <a:sy n="167" d="100"/>
        </p:scale>
        <p:origin x="-1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3.7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Місцеві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анестетики для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знеболення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клініці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3.7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Місцеві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анестетики для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знеболення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клініці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стоматології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нормальна анатомія, гістологія, біохімія, фармакологія, топографічна анатомія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«Місцеві анестетики для знеболення в клініці хірургічної стоматології»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97896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3000" dirty="0"/>
              <a:t>Курс забезпечує ґрунтовне розуміння сучасних місцевих </a:t>
            </a:r>
            <a:r>
              <a:rPr lang="uk-UA" sz="3000" dirty="0" err="1"/>
              <a:t>анестетиків</a:t>
            </a:r>
            <a:r>
              <a:rPr lang="uk-UA" sz="3000" dirty="0"/>
              <a:t>, методів їх безпечного застосування та особливостей знеболення в амбулаторній хірургічній стоматології, поєднуючи теоретичну підготовку з практичними навичками.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6276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знання щодо сучасних місцевих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анестетиків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їх фармакологічних властивостей;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вибору оптимального методу місцевого знеболення;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попереджати та своєчасно усувати ускладнення місцевої анестезії;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готує до безпечного й ефективного проведення місцевого знеболення в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 lnSpcReduction="2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Фармакологію місцевих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анестетиків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їх класифікацію, механізм дії та клінічні особливості.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та протипоказання до застосування різних методів місцевого знеболення.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Техніку виконання інфільтраційної, провідникової,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внутрішньозв’язкової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внутрішньокісткової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інших видів анестезії.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Вибір місцевого анестетика залежно від клінічної ситуації та супутньої патології пацієнта.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Профілактику, діагностику та лікування місцевих і загальних ускладнень анестезії.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клінічні показання до застосування різних методів місцевого знеболення;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індивідуальні особливості пацієнта для вибору оптимального анестетика;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найбільш ефективний метод анестезії залежно від виду стоматологічного втручання;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 розвитку ускладнень та алгоритм їх профілактики й усунення;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сучасні методики місцевої анестезії та безпечно виконувати знеболення в клініці хірургічної стоматології.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850082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116</TotalTime>
  <Words>374</Words>
  <Application>Microsoft Office PowerPoint</Application>
  <PresentationFormat>Произвольный</PresentationFormat>
  <Paragraphs>53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3.7. Місцеві анестетики для знеболення в клініці хірургічної стоматології</vt:lpstr>
      <vt:lpstr>Паспорт ОСВІТНЬОГО КОМПОНЕнТА   ВК 3.7 «Місцеві анестетики для знеболення в клініці хірургічної стоматології» </vt:lpstr>
      <vt:lpstr>Чому варто обрати курс «Місцеві анестетики для знеболення в клініці хірургічної стоматології»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</cp:revision>
  <dcterms:created xsi:type="dcterms:W3CDTF">2026-04-08T10:22:59Z</dcterms:created>
  <dcterms:modified xsi:type="dcterms:W3CDTF">2026-08-24T11:41:24Z</dcterms:modified>
</cp:coreProperties>
</file>