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(2026)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1.4.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психологія сексуальності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1.4. «психологія сексуальності»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01" y="2468767"/>
            <a:ext cx="10047856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Базові знання бакалаврського рівня вищої освіти; дисципліни «Філософські проблеми сучасної психології», «Практикум з психологічного консультування».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018705" cy="39366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Комплексне опанування сучасної </a:t>
            </a:r>
            <a:r>
              <a:rPr lang="uk-UA" sz="2400" dirty="0" err="1"/>
              <a:t>біопсихосоціальної</a:t>
            </a:r>
            <a:r>
              <a:rPr lang="uk-UA" sz="2400" dirty="0"/>
              <a:t> моделі людської сексуальності, культури інтимності та науково </a:t>
            </a:r>
            <a:r>
              <a:rPr lang="uk-UA" sz="2400" dirty="0" err="1"/>
              <a:t>верифікованих</a:t>
            </a:r>
            <a:r>
              <a:rPr lang="uk-UA" sz="2400" dirty="0"/>
              <a:t> інструментів психологічного консультування у сфері психосексуальних взаємин.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0"/>
            <a:ext cx="6095999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глибоке розуміння етапів психосексуального розвитку, статевої самосвідомості,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статеворольової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соціалізації та делікатних навичок збору психосексуального анамнезу;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створювати безпечний, безоцінний простір для клієнта, аналізувати партнерську комунікацію та розробляти програми підвищення гармонії в інтимній сфері пари;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проводити просвітницьку роботу з психогігієни сексуального життя, руйнувати деструктивні міфи й стигми, а також надавати фахову психологічну підтримку клієнтам із психосексуальними труднощами;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забезпечує: безумовне цінування гендерної різноманітності, дотримання найвищих стандартів деонтології та конфіденційності.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513272"/>
            <a:ext cx="6096000" cy="6858000"/>
          </a:xfrm>
        </p:spPr>
        <p:txBody>
          <a:bodyPr>
            <a:normAutofit fontScale="70000" lnSpcReduction="20000"/>
          </a:bodyPr>
          <a:lstStyle/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Біопсихосоціальну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модель сексуальності: еволюційні, соціокультурні та психологічні концепції сексуальної поведінки людини.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Психофізіологію сексуальної реакції: сучасні моделі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циклу (В.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Мастерс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В. Джонсон, Х. Каплан, Р.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Бассон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та роль нейрогуморальних механізмів.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 психосексуального онтогенезу: формування статевої ідентичності,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статеворольових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стереотипів і становлення сексуальної орієнтації.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Психологію інтимності та партнерства: комунікацію в парі, психосексуальну сумісність, феномени сексуальної нудьги та відновлення взаємного потягу.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Діагностичне інтерв'ю в сексології: специфіку бесіди на інтимні теми, правила делікатності, психометричні шкали оцінки задоволеності статевим життям.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Психологічні фактори сексуальних труднощів: вплив хронічного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травматичного досвіду, депресії та образу тіла на сексуальність. 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Психоосвіту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психогігієну: інформування про контрацепцію, репродуктивне здоров'я та попередження сексуальної дезінформації.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 межі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міждисциплінарність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відмежування психологічних труднощів норми від патології та алгоритми направлення до лікарів-сексопатологів.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7999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вплив соціокультурних установок, сімейного виховання та психоемоційного стану на формування сексуальності особистості;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прояви психосексуальної феноменології, причини міжособистісного дисонансу та структуру партнерських очікувань;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характер психосексуального запиту клієнта або пари та вчасно розпізнавати ознаки, які вимагають консультації суміжних медичних фахівців;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рівень сексуального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гармонійність інтимних взаємин і вплив факторів стресу воєнного часу на партнерські стосунки;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комунікативні й консультативні техніки для відновлення психосексуальної адаптації, поліпшення сексуальної самооцінки та проведення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психопросвіти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099734"/>
            <a:ext cx="4505385" cy="4428776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ШЕРЕМЕТА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Вікторія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Сергіївна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ассистент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117</TotalTime>
  <Words>554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1.4. психологія сексуальності</vt:lpstr>
      <vt:lpstr>Паспорт ОСВІТНЬОГО КОМПОНЕнТА   ВК 1.4. «психологія сексуальності»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14</cp:revision>
  <dcterms:created xsi:type="dcterms:W3CDTF">2026-04-08T10:22:59Z</dcterms:created>
  <dcterms:modified xsi:type="dcterms:W3CDTF">2026-09-18T04:49:49Z</dcterms:modified>
</cp:coreProperties>
</file>