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«КЛІНІЧНА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(2026)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1.1.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арт-терапевтичні практики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1.1. «АРТ-ТЕРАПЕВТЧИНІ ПРАКТИКИ»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1467" y="2242868"/>
            <a:ext cx="10498666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Базові знання бакалаврського рівня вищої освіти; інтегрується з нормативними дисциплінами «Клінічна психологія», «Клінічна психодіагностика», «Етико-деонтологічні та правові аспекти діяльності клінічного психолога».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018705" cy="40382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400" dirty="0"/>
              <a:t>Оволодіння сучасними доказовими арт-терапевтичними технологіями для безпечної діагностики, стабілізації, психокорекції та психосоціальної реабілітації пацієнтів із психічними, </a:t>
            </a:r>
            <a:r>
              <a:rPr lang="uk-UA" sz="2400" dirty="0" err="1"/>
              <a:t>соматоформними</a:t>
            </a:r>
            <a:r>
              <a:rPr lang="uk-UA" sz="2400" dirty="0"/>
              <a:t> й стресовими розладами в клінічній практиці.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0"/>
            <a:ext cx="6095999" cy="6858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формує: практичні навички експресивної діагностики емоційних станів, інтерпретації символічного матеріалу та роботи з метафорою без прямої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ретравматизації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розвиває: здатність створювати захищений терапевтичний простір, підбирати специфічні модальності арт-терапії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ізотерапія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глинотерапія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колаж,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мандалотерапія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відповідно до клінічного запиту;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допомагає: м'яко виражати й переробляти пригнічені афекти, знижувати психоемоційне напруження та адаптувати арт-техніки під завдання кризового втручання й реабілітації;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забезпечує: чітке розуміння деонтологічних норм, безоцінного прийняття творчого продукту клієнта та безпечної інтеграції творчих методів у роботу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команди. 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513272"/>
            <a:ext cx="6096000" cy="6858000"/>
          </a:xfrm>
        </p:spPr>
        <p:txBody>
          <a:bodyPr>
            <a:normAutofit fontScale="70000" lnSpcReduction="2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Теоретичні та методологічні засади: еволюцію арт-терапії, клінічні механізми впливу експресивного самовираження на психічну сферу.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Діагностичний потенціал арт-терапії: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проективні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арт-методики, аналіз формальних елементів малюнка, динаміку кольору, форми та просторового розташування.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Модальності клінічної арт-терапії: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ізотерапію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роботу з пластичними матеріалами (глина, пластилін), фототерапію, техніки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колажування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асамбляжу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Роботу з психосоматикою та тілесним образом: відображення симптомів хвороби й тілесного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дистресу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художньому образі, арт-техніки релаксації та заземлення.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Кризові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травмофокусовані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арт-практики: створення ресурсних мандал, роботу з метафоричними асоціативними картами (МАК) при гострому стресі та травмі.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Групову арт-терапію: інтерактивні техніки групового малювання,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фасилітацію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взаємодії, підтримку групової динаміки та зняття міжособистісних бар'єрів.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Арт-терапію в системі реабілітації: відновлення когнітивних функцій, соціальну адаптацію та підтримку пацієнтів у неврологічних і психіатричних відділеннях.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Етику й деонтологію в арт-терапії: правила збереження авторських робіт, уникнення директивної інтерпретації, конфіденційність та межі компетенції. 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514231"/>
            <a:ext cx="6096000" cy="6857999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вербальний та образотворчий продукт клієнта для виявлення прихованих емоційних конфліктів і рівня стресу;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динаміку клініко-психологічного стану особистості за етапами створення творчого продукту;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показання, протипоказання та цільові мішені застосування конкретних арт-терапевтичних матеріалів і технік;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рівень психологічної безпеки, відкритість до самовираження та якість терапевтичного альянсу під час арт-сесії;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структуровані індивідуальні та групові арт-терапевтичні протоколи для стабілізації стану, подолання тривожності й розвитку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резильєнтності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1964268"/>
            <a:ext cx="4486656" cy="4690532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МАРЧУК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Ілля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Олександрович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ассистент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122</TotalTime>
  <Words>577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1.1. арт-терапевтичні практики</vt:lpstr>
      <vt:lpstr>Паспорт ОСВІТНЬОГО КОМПОНЕнТА   ВК 1.1. «АРТ-ТЕРАПЕВТЧИНІ ПРАКТИКИ»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14</cp:revision>
  <dcterms:created xsi:type="dcterms:W3CDTF">2026-04-08T10:22:59Z</dcterms:created>
  <dcterms:modified xsi:type="dcterms:W3CDTF">2026-09-18T05:01:31Z</dcterms:modified>
</cp:coreProperties>
</file>