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8" r:id="rId4"/>
    <p:sldId id="259" r:id="rId5"/>
    <p:sldId id="260" r:id="rId6"/>
    <p:sldId id="263" r:id="rId7"/>
    <p:sldId id="261" r:id="rId8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37" d="100"/>
          <a:sy n="37" d="100"/>
        </p:scale>
        <p:origin x="102" y="2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90487"/>
            <a:ext cx="15925800" cy="896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7945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337" y="95250"/>
            <a:ext cx="15935325" cy="895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r="781" b="2941"/>
          <a:stretch/>
        </p:blipFill>
        <p:spPr>
          <a:xfrm>
            <a:off x="0" y="38100"/>
            <a:ext cx="16256000" cy="91059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r="313" b="2941"/>
          <a:stretch/>
        </p:blipFill>
        <p:spPr>
          <a:xfrm>
            <a:off x="0" y="38100"/>
            <a:ext cx="16205200" cy="91059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/>
          </p:cNvPicPr>
          <p:nvPr/>
        </p:nvPicPr>
        <p:blipFill rotWithShape="1">
          <a:blip r:embed="rId2"/>
          <a:srcRect r="313" b="2941"/>
          <a:stretch/>
        </p:blipFill>
        <p:spPr>
          <a:xfrm>
            <a:off x="0" y="38100"/>
            <a:ext cx="16268700" cy="91059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2"/>
          <a:srcRect r="-156" b="3781"/>
          <a:stretch/>
        </p:blipFill>
        <p:spPr>
          <a:xfrm>
            <a:off x="0" y="38100"/>
            <a:ext cx="16281400" cy="910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503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0167"/>
            <a:ext cx="8128000" cy="917400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7039" y="29497"/>
            <a:ext cx="7648961" cy="90742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0</Words>
  <Application>Microsoft Office PowerPoint</Application>
  <PresentationFormat>Произвольный</PresentationFormat>
  <Paragraphs>0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11</cp:revision>
  <dcterms:created xsi:type="dcterms:W3CDTF">2006-08-16T00:00:00Z</dcterms:created>
  <dcterms:modified xsi:type="dcterms:W3CDTF">2026-06-28T23:08:24Z</dcterms:modified>
</cp:coreProperties>
</file>